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2" r:id="rId8"/>
    <p:sldId id="274" r:id="rId9"/>
    <p:sldId id="263" r:id="rId10"/>
    <p:sldId id="264" r:id="rId11"/>
    <p:sldId id="273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AA2A-8CEC-4617-AAE5-F4301E67DA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8668-E1AD-453D-84E4-92A6C4C70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AA2A-8CEC-4617-AAE5-F4301E67DA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8668-E1AD-453D-84E4-92A6C4C70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AA2A-8CEC-4617-AAE5-F4301E67DA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8668-E1AD-453D-84E4-92A6C4C70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AA2A-8CEC-4617-AAE5-F4301E67DA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8668-E1AD-453D-84E4-92A6C4C70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AA2A-8CEC-4617-AAE5-F4301E67DA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8668-E1AD-453D-84E4-92A6C4C70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AA2A-8CEC-4617-AAE5-F4301E67DA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8668-E1AD-453D-84E4-92A6C4C70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AA2A-8CEC-4617-AAE5-F4301E67DA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8668-E1AD-453D-84E4-92A6C4C70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AA2A-8CEC-4617-AAE5-F4301E67DA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8668-E1AD-453D-84E4-92A6C4C70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AA2A-8CEC-4617-AAE5-F4301E67DA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8668-E1AD-453D-84E4-92A6C4C70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AA2A-8CEC-4617-AAE5-F4301E67DA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8668-E1AD-453D-84E4-92A6C4C70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AA2A-8CEC-4617-AAE5-F4301E67DA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8668-E1AD-453D-84E4-92A6C4C70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6AA2A-8CEC-4617-AAE5-F4301E67DA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18668-E1AD-453D-84E4-92A6C4C70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F:\MVI_2045.wmv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F:\MVI_2069.wmv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ree-vector-mountain-range-background_133334_Mountain_Range_Background.jpg"/>
          <p:cNvPicPr>
            <a:picLocks noChangeAspect="1"/>
          </p:cNvPicPr>
          <p:nvPr/>
        </p:nvPicPr>
        <p:blipFill>
          <a:blip r:embed="rId2" cstate="print"/>
          <a:srcRect l="15167" t="4217" r="3125" b="283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57290" y="1071546"/>
            <a:ext cx="635798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Народная игра –как средство формирования у ребенка чувств сопричастности традициям и духовным ценностям Родины»</a:t>
            </a:r>
          </a:p>
          <a:p>
            <a:pPr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МКДОУ№7 г.Беслан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ree-vector-mountain-range-background_133334_Mountain_Range_Background.jpg"/>
          <p:cNvPicPr>
            <a:picLocks noChangeAspect="1"/>
          </p:cNvPicPr>
          <p:nvPr/>
        </p:nvPicPr>
        <p:blipFill>
          <a:blip r:embed="rId2" cstate="print"/>
          <a:srcRect l="15167" t="4217" r="3125" b="283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C:\Users\Вероника\Downloads\IMG_20161019_1045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991600" cy="63484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ree-vector-mountain-range-background_133334_Mountain_Range_Background.jpg"/>
          <p:cNvPicPr>
            <a:picLocks noChangeAspect="1"/>
          </p:cNvPicPr>
          <p:nvPr/>
        </p:nvPicPr>
        <p:blipFill>
          <a:blip r:embed="rId2" cstate="print"/>
          <a:srcRect l="15167" t="4217" r="3125" b="283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357166"/>
            <a:ext cx="8643998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Игры достигают положительных результатов лишь тогда ,когда они исполняют свое главное назначение – доставляют детям удовольствие и радость, а не будут нудной тренировкой и учебным заданием.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Народные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игры являются школой жизненного опыта   ,накопленного предыдущими поколениями  ,а так же национальным богатством и мы должны сделать их достоянием наших детей.</a:t>
            </a: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ree-vector-mountain-range-background_133334_Mountain_Range_Background.jpg"/>
          <p:cNvPicPr>
            <a:picLocks noChangeAspect="1"/>
          </p:cNvPicPr>
          <p:nvPr/>
        </p:nvPicPr>
        <p:blipFill>
          <a:blip r:embed="rId2" cstate="print"/>
          <a:srcRect l="15167" t="4217" r="3125" b="283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9144000" cy="59958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2910" y="1071547"/>
            <a:ext cx="807249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Народные подвижные игры способствуют не только эффективному физическому развитию и воспитанию дошкольников,  но выступают как средство духовного развития личности»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К.Д. Ушинский 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ree-vector-mountain-range-background_133334_Mountain_Range_Background.jpg"/>
          <p:cNvPicPr>
            <a:picLocks noChangeAspect="1"/>
          </p:cNvPicPr>
          <p:nvPr/>
        </p:nvPicPr>
        <p:blipFill>
          <a:blip r:embed="rId2" cstate="print"/>
          <a:srcRect l="15167" t="4217" r="3125" b="283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500042"/>
            <a:ext cx="864399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Повышение уровня культуры нашего общества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ree-vector-mountain-range-background_133334_Mountain_Range_Background.jpg"/>
          <p:cNvPicPr>
            <a:picLocks noChangeAspect="1"/>
          </p:cNvPicPr>
          <p:nvPr/>
        </p:nvPicPr>
        <p:blipFill>
          <a:blip r:embed="rId2" cstate="print"/>
          <a:srcRect l="15167" t="4217" r="3125" b="2830"/>
          <a:stretch>
            <a:fillRect/>
          </a:stretch>
        </p:blipFill>
        <p:spPr>
          <a:xfrm>
            <a:off x="0" y="-1107504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1052736"/>
            <a:ext cx="8572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условиях ФГОС ДОУ определены основные задачи духовно-нравственного воспитания: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формирование начала патриотизма и гражданственности;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формирование гуманного отношения и чувства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сопричастности к культурному      наследию своего народа;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уважение к своей нации;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понимание своих национальных особенностей;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формирование чувства собственного достоинства как представителя своего народа;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уважение к представителям других национальностей;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формирование положительных , доброжелательных коллективных взаимоотношений.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ree-vector-mountain-range-background_133334_Mountain_Range_Background.jpg"/>
          <p:cNvPicPr>
            <a:picLocks noChangeAspect="1"/>
          </p:cNvPicPr>
          <p:nvPr/>
        </p:nvPicPr>
        <p:blipFill>
          <a:blip r:embed="rId2" cstate="print"/>
          <a:srcRect l="15167" t="4217" r="3125" b="283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357166"/>
            <a:ext cx="864399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Игра – ведущий вид деятельности детей дошкольного возраста 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Через игру ребенок познает окружающий мир , приобретает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новые знания, умения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навыки. 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Народные  игры считаются школой социального опыта  и дают ребенку возможность разносторонне познать действительность истории, национальные особенности труда и быта своего народа, его нравы и обычаи, черты характера, которые так богаты жизнелюбием, добрым юмором, неиссякаемой энергией осетинского народа.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ree-vector-mountain-range-background_133334_Mountain_Range_Background.jpg"/>
          <p:cNvPicPr>
            <a:picLocks noChangeAspect="1"/>
          </p:cNvPicPr>
          <p:nvPr/>
        </p:nvPicPr>
        <p:blipFill>
          <a:blip r:embed="rId2" cstate="print"/>
          <a:srcRect l="15167" t="4217" r="3125" b="283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_20161019_1022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317901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9457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Рисунок 6" descr="IMG_20161019_1020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35395"/>
            <a:ext cx="9324527" cy="6993395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ree-vector-mountain-range-background_133334_Mountain_Range_Background.jpg"/>
          <p:cNvPicPr>
            <a:picLocks noChangeAspect="1"/>
          </p:cNvPicPr>
          <p:nvPr/>
        </p:nvPicPr>
        <p:blipFill>
          <a:blip r:embed="rId2" cstate="print"/>
          <a:srcRect l="15167" t="4217" r="3125" b="283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Группа 10"/>
          <p:cNvGrpSpPr/>
          <p:nvPr/>
        </p:nvGrpSpPr>
        <p:grpSpPr>
          <a:xfrm>
            <a:off x="0" y="188640"/>
            <a:ext cx="9144000" cy="648072"/>
            <a:chOff x="0" y="188640"/>
            <a:chExt cx="9144000" cy="64807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043608" y="260648"/>
              <a:ext cx="6984776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33" name="Rectangle 1"/>
            <p:cNvSpPr>
              <a:spLocks noChangeArrowheads="1"/>
            </p:cNvSpPr>
            <p:nvPr/>
          </p:nvSpPr>
          <p:spPr bwMode="auto">
            <a:xfrm>
              <a:off x="0" y="188640"/>
              <a:ext cx="9144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Игры, отражающие повседневные занятия наших предков: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9" name="Рисунок 8" descr="IMG_20161019_1028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8964488" cy="6723366"/>
          </a:xfrm>
          <a:prstGeom prst="rect">
            <a:avLst/>
          </a:prstGeom>
        </p:spPr>
      </p:pic>
      <p:pic>
        <p:nvPicPr>
          <p:cNvPr id="10" name="Рисунок 9" descr="IMG_20161019_1027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24744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ree-vector-mountain-range-background_133334_Mountain_Range_Background.jpg"/>
          <p:cNvPicPr>
            <a:picLocks noChangeAspect="1"/>
          </p:cNvPicPr>
          <p:nvPr/>
        </p:nvPicPr>
        <p:blipFill>
          <a:blip r:embed="rId3" cstate="print"/>
          <a:srcRect l="15167" t="4217" r="3125" b="283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476672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Игры на находчивость, быстроту и ловкость с элементами соперничества и соревнования</a:t>
            </a:r>
            <a:endParaRPr lang="ru-RU" dirty="0"/>
          </a:p>
        </p:txBody>
      </p:sp>
      <p:pic>
        <p:nvPicPr>
          <p:cNvPr id="7" name="MVI_2045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43744" y="1340768"/>
            <a:ext cx="8400256" cy="4725144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2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ree-vector-mountain-range-background_133334_Mountain_Range_Background.jpg"/>
          <p:cNvPicPr>
            <a:picLocks noChangeAspect="1"/>
          </p:cNvPicPr>
          <p:nvPr/>
        </p:nvPicPr>
        <p:blipFill>
          <a:blip r:embed="rId3" cstate="print"/>
          <a:srcRect l="15167" t="4217" r="3125" b="283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6" y="26064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Игры, где есть возможность помериться силой и ловкостью, побуждающие стремление детей стать сильнее: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MVI_2069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1340768"/>
            <a:ext cx="8144226" cy="4581127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17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ree-vector-mountain-range-background_133334_Mountain_Range_Background.jpg"/>
          <p:cNvPicPr>
            <a:picLocks noChangeAspect="1"/>
          </p:cNvPicPr>
          <p:nvPr/>
        </p:nvPicPr>
        <p:blipFill>
          <a:blip r:embed="rId2" cstate="print"/>
          <a:srcRect l="15167" t="4217" r="3125" b="283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_20161019_104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9937" y="562864"/>
            <a:ext cx="8278038" cy="6174446"/>
          </a:xfrm>
          <a:prstGeom prst="rect">
            <a:avLst/>
          </a:prstGeom>
        </p:spPr>
      </p:pic>
      <p:pic>
        <p:nvPicPr>
          <p:cNvPr id="7" name="Рисунок 6" descr="IMG_20161019_104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76672"/>
            <a:ext cx="8508437" cy="6381328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282</Words>
  <Application>Microsoft Office PowerPoint</Application>
  <PresentationFormat>Экран (4:3)</PresentationFormat>
  <Paragraphs>41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Вероника</cp:lastModifiedBy>
  <cp:revision>30</cp:revision>
  <dcterms:created xsi:type="dcterms:W3CDTF">2017-04-03T07:35:56Z</dcterms:created>
  <dcterms:modified xsi:type="dcterms:W3CDTF">2017-04-05T05:32:31Z</dcterms:modified>
</cp:coreProperties>
</file>