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F44B-5483-4ABC-B4DE-4A8651108425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64D7-1C0C-4D03-868D-7C2D2D7E88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02.begun.ru/click.jsp?url=ZW2Q24iBgIHseoYDnHqbgEGJ8OxdGqiC1YSWnxGugJMQoWNOw4gqXMBBXYwHvx06CrmTx7bItBQ-YQu6X1qjR8LgAzYumGRbFJ2ZaKBvik2krg11uj13wz6D8k2szmN1CQyiMSa8l5XrTuhZ*mqfCoWaTE-JiTczEGBy9xbtpKgT4dZMCaIQ8-7ELg0QX*t8iadFlBA4PbH8qtSqK*6i3qRLEUQo1eeQAfGGWtn192bycoTLUkHUXt2-9iSNCTYgcaOfilts3SBvgbQxAYCWurJ5yZXDBWX6aKkCcQbd6Kwl3V8xXfhK6TzJU8yHnWu1ENkyFTqIyfQDu77NZthZdvGRdd3jTuv2SVP-slEVlTLG12V0B6zDIYhLnW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77;&#1088;&#1086;&#1085;&#1080;&#1082;&#1072;\Downloads\drive-download-20161104T165111Z\drive-download-20161104T170113Z\VID_20161103_091655.wmv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77;&#1088;&#1086;&#1085;&#1080;&#1082;&#1072;\Downloads\drive-download-20161104T165111Z\drive-download-20161104T170113Z\VID_20161103_095717.3gp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ashionblog4fall.info/photo/56e50769bc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062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Муниципальное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казенное дошкольное образовательное учреждение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г.Беслана».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анятие 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по изобразительной деятельности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с использованием инновационных технологий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на тему: «Семья ежей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3861048"/>
            <a:ext cx="2857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Кайтукова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В.Г.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5589240"/>
            <a:ext cx="79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Беслан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fashionblog4fall.info/photo/56e50769bc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06237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15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7136" y="764704"/>
            <a:ext cx="77768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27158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271588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картины «Семья ежей»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271588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Разучивание стихов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271588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художественных произведений про животный мир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27158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содержание: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271588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животному  миру.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271588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в детях умения согласовывать свои действия с действиями воспитателя и других детей во время проведения коллективной работы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271588" algn="l"/>
              </a:tabLs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умение самостоятельно выполнять задания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 детей к отражению в рисунке своих впечатлений, к самостоятельному нахождению выразительных средств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Оздоровительные задачи: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технологии.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мнемотехнологии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Игрушка – еж </a:t>
            </a:r>
          </a:p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Гуашь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Салфетки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Листы бумаги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Кисточки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271588" algn="l"/>
              </a:tabLs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fashionblog4fall.info/photo/56e50769bc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06237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18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1813" algn="l"/>
              </a:tabLs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1813" algn="l"/>
              </a:tabLs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1813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Ребятки, посмотрите к нам сегодня пришли гости! Давайте поздороваемся с ними.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1813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а  хотите сходить в гости. А к кому мы сегодня пойдем, вы узнаете, если отгадаете загадку:	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1813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Бежит между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елками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Живой клубок с иголками.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Вдруг, волк навстречу появился.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Клубочек вмиг остановился.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Свернулся и не видно ножек.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Ответьте, кто же это?.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1813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ЕЖИК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801813" algn="l"/>
              </a:tabLs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Закрываем глазки, и отправляем в сказочный лес.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fashionblog4fall.info/photo/56e50769bc7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362"/>
            <a:ext cx="9144000" cy="6811638"/>
          </a:xfrm>
          <a:prstGeom prst="rect">
            <a:avLst/>
          </a:prstGeom>
          <a:noFill/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568950" y="544513"/>
            <a:ext cx="14288" cy="273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85393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Появляется ежик (под музыку) и плачет.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Что у тебя случилось Ежик, мне грустно потому,  что я живу один………….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Ребята, а давайте поможем Ежику найти друзей.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 расскажем ему стихи про него.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Стихи:   Олег,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Ацамаз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Сармат.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Молодцы, вы хорошо рассказывали 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стих-я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ему очень понравилось.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Ребятки, давайте  мы с вами прочитаем еще один стих по таблице (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VID_20161103_09165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2492896"/>
            <a:ext cx="7248128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shionblog4fall.info/photo/56e50769bc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363"/>
            <a:ext cx="9144000" cy="6811638"/>
          </a:xfrm>
          <a:prstGeom prst="rect">
            <a:avLst/>
          </a:prstGeom>
          <a:noFill/>
        </p:spPr>
      </p:pic>
      <p:pic>
        <p:nvPicPr>
          <p:cNvPr id="2" name="Рисунок 1" descr="Безымянный.png"/>
          <p:cNvPicPr>
            <a:picLocks noChangeAspect="1"/>
          </p:cNvPicPr>
          <p:nvPr/>
        </p:nvPicPr>
        <p:blipFill>
          <a:blip r:embed="rId3" cstate="print"/>
          <a:srcRect l="10366" t="6846" r="7535" b="2670"/>
          <a:stretch>
            <a:fillRect/>
          </a:stretch>
        </p:blipFill>
        <p:spPr>
          <a:xfrm>
            <a:off x="1331640" y="260648"/>
            <a:ext cx="6336703" cy="473431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39" y="5445224"/>
          <a:ext cx="6384033" cy="803528"/>
        </p:xfrm>
        <a:graphic>
          <a:graphicData uri="http://schemas.openxmlformats.org/drawingml/2006/table">
            <a:tbl>
              <a:tblPr/>
              <a:tblGrid>
                <a:gridCol w="2309491"/>
                <a:gridCol w="1848761"/>
                <a:gridCol w="2225781"/>
              </a:tblGrid>
              <a:tr h="200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Ходит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бродит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вдоль дорожек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весь в иголках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серый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ежик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чтобы волк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не уволок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превратился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еж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в клубок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921" marR="669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shionblog4fall.info/photo/56e50769bc7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0272" cy="6786513"/>
          </a:xfrm>
          <a:prstGeom prst="rect">
            <a:avLst/>
          </a:prstGeom>
          <a:noFill/>
        </p:spPr>
      </p:pic>
      <p:pic>
        <p:nvPicPr>
          <p:cNvPr id="3" name="VID_20161103_095717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67676" y="620689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fashionblog4fall.info/photo/56e50769bc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16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775498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8001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8001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 Ежик мы тебе покажем,  как мы  умеем отдыхать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Вставайте ребята возле своих  стульчиков (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Физкульминутка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а давайте, чтобы  Ежику не было скучно, мы ему нарисуем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семью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Проговорить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методику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выполнения\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по изображению семьи ежей.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Воспитатель: Посмотрите ребята, какая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красивые получились картины,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подарим Ежу, и ему больше никогда не будет скучно.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попрощаемся с Ежиком. До свидания Ежик.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800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Закрываем свои глазки,  возвращаемся из сказочного леса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Вероника\Downloads\drive-download-20161108T165531Z\IMG_20161103_092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8720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shionblog4fall.info/photo/56e50769bc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11"/>
            <a:ext cx="9251222" cy="689151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 чем мы занимались сегодня на занятии?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вам больше всего понравилось?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 ребята. 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 хорошее настроение, которое вы подарили Ежику, он оставил вам сюрприз.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этом наше занятие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закончено.  Идем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мыть ручки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ероника\Downloads\drive-download-20161104T170113Z\IMG_20161103_093903.jpg"/>
          <p:cNvPicPr>
            <a:picLocks noChangeAspect="1" noChangeArrowheads="1"/>
          </p:cNvPicPr>
          <p:nvPr/>
        </p:nvPicPr>
        <p:blipFill>
          <a:blip r:embed="rId3" cstate="print"/>
          <a:srcRect t="13629"/>
          <a:stretch>
            <a:fillRect/>
          </a:stretch>
        </p:blipFill>
        <p:spPr bwMode="auto">
          <a:xfrm>
            <a:off x="1691680" y="2636912"/>
            <a:ext cx="6516216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shionblog4fall.info/photo/56e50769bc7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31665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1628800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/>
              <a:t>Мнемотаблица</a:t>
            </a:r>
            <a:r>
              <a:rPr lang="ru-RU" sz="2000" b="1" i="1" dirty="0" smtClean="0"/>
              <a:t> </a:t>
            </a:r>
            <a:r>
              <a:rPr lang="ru-RU" b="1" i="1" dirty="0" smtClean="0"/>
              <a:t>– это схема, в которую заложена определенная информация. Это графическое или частично графическое изображение персонажей сказки, явлений природы, некоторых действий и путем выделения главных смысловых звеньев сюжета рассказа. Главное – изобразить условно - наглядную схему так, чтобы нарисованное было понятно детям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645024"/>
            <a:ext cx="660648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990000"/>
                </a:solidFill>
              </a:rPr>
              <a:t>И</a:t>
            </a:r>
            <a:r>
              <a:rPr lang="ru-RU" sz="2000" b="1" i="1" dirty="0" smtClean="0">
                <a:solidFill>
                  <a:srgbClr val="990000"/>
                </a:solidFill>
              </a:rPr>
              <a:t>спользование методов мнемотехники:</a:t>
            </a:r>
          </a:p>
          <a:p>
            <a:pPr algn="ctr"/>
            <a:endParaRPr lang="ru-RU" sz="2000" b="1" i="1" dirty="0" smtClean="0">
              <a:solidFill>
                <a:srgbClr val="990000"/>
              </a:solidFill>
            </a:endParaRPr>
          </a:p>
          <a:p>
            <a:r>
              <a:rPr lang="ru-RU" i="1" dirty="0" smtClean="0"/>
              <a:t>• облегчает запоминание и увеличивает объем памяти, развивает речемыслительную деятельность детей;</a:t>
            </a:r>
          </a:p>
          <a:p>
            <a:r>
              <a:rPr lang="ru-RU" i="1" dirty="0" smtClean="0"/>
              <a:t>• позволяет ребенку систематизировать свой непосредственный опыт;</a:t>
            </a:r>
          </a:p>
          <a:p>
            <a:r>
              <a:rPr lang="ru-RU" i="1" dirty="0" smtClean="0"/>
              <a:t>• ребенок с опорой на образы памяти устанавливает причинно-следственные связи, делает выводы;</a:t>
            </a:r>
          </a:p>
          <a:p>
            <a:r>
              <a:rPr lang="ru-RU" i="1" dirty="0" smtClean="0"/>
              <a:t>• развивает творческое познание детей.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457</Words>
  <Application>Microsoft Office PowerPoint</Application>
  <PresentationFormat>Экран (4:3)</PresentationFormat>
  <Paragraphs>84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                        Муниципальное казенное дошкольное образовательное учреждение  «Детский сад №7 г.Беслана».            Занятие  по изобразительной деятельности с использованием инновационных технологий      на тему: «Семья ежей»    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«Детский сад №7 г.Беслана».            Занятие  по изобразительной деятельности с использованием инновационных технологий      на тему: «Семья ежей»</dc:title>
  <dc:creator>Вероника</dc:creator>
  <cp:lastModifiedBy>Вероника</cp:lastModifiedBy>
  <cp:revision>14</cp:revision>
  <dcterms:created xsi:type="dcterms:W3CDTF">2016-11-08T15:57:47Z</dcterms:created>
  <dcterms:modified xsi:type="dcterms:W3CDTF">2016-11-08T17:42:50Z</dcterms:modified>
</cp:coreProperties>
</file>